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6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6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9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0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4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0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6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8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0C0F-E19F-407D-9DE7-73ABB503E165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F680-65CB-4CF6-9991-7D5B54A69F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0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7018" y="277631"/>
            <a:ext cx="4902925" cy="34938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СОБЛЮДАЙТЕ ПРАВИЛА ПОЛЬЗОВАНИЯ ГАЗОМ В БЫТУ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3220" y="627015"/>
            <a:ext cx="9718762" cy="593924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2" y="686869"/>
            <a:ext cx="2238103" cy="18625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8"/>
          <a:stretch/>
        </p:blipFill>
        <p:spPr>
          <a:xfrm>
            <a:off x="3045823" y="686868"/>
            <a:ext cx="2296884" cy="186254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r="14751" b="3357"/>
          <a:stretch/>
        </p:blipFill>
        <p:spPr>
          <a:xfrm>
            <a:off x="3045823" y="2669176"/>
            <a:ext cx="2307770" cy="18036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0" t="72381" r="53528" b="1065"/>
          <a:stretch/>
        </p:blipFill>
        <p:spPr>
          <a:xfrm>
            <a:off x="718457" y="4667794"/>
            <a:ext cx="2231572" cy="1821141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5625737" y="277630"/>
            <a:ext cx="4902925" cy="3493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smtClean="0">
                <a:solidFill>
                  <a:srgbClr val="FF0000"/>
                </a:solidFill>
              </a:rPr>
              <a:t>СОБЛЮДАЙТЕ ПРАВИЛА ПОЛЬЗОВАНИЯ ГАЗОМ В БЫТУ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531" y="686868"/>
            <a:ext cx="2238103" cy="186254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6"/>
          <a:stretch/>
        </p:blipFill>
        <p:spPr>
          <a:xfrm>
            <a:off x="8044542" y="686867"/>
            <a:ext cx="2296884" cy="186254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" r="14751" b="2169"/>
          <a:stretch/>
        </p:blipFill>
        <p:spPr>
          <a:xfrm>
            <a:off x="8044542" y="2669176"/>
            <a:ext cx="2307770" cy="181469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0" t="72381" r="53528" b="1065"/>
          <a:stretch/>
        </p:blipFill>
        <p:spPr>
          <a:xfrm>
            <a:off x="5717176" y="4667793"/>
            <a:ext cx="2231572" cy="182114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"/>
          <a:stretch/>
        </p:blipFill>
        <p:spPr>
          <a:xfrm>
            <a:off x="718457" y="2666314"/>
            <a:ext cx="2231281" cy="180721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5745" b="5363"/>
          <a:stretch/>
        </p:blipFill>
        <p:spPr>
          <a:xfrm>
            <a:off x="3031756" y="4667794"/>
            <a:ext cx="2321838" cy="184317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2"/>
          <a:stretch/>
        </p:blipFill>
        <p:spPr>
          <a:xfrm>
            <a:off x="5717177" y="2661558"/>
            <a:ext cx="2234758" cy="181129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5745" b="4997"/>
          <a:stretch/>
        </p:blipFill>
        <p:spPr>
          <a:xfrm>
            <a:off x="8044969" y="4663037"/>
            <a:ext cx="2321838" cy="1850305"/>
          </a:xfrm>
          <a:prstGeom prst="rect">
            <a:avLst/>
          </a:prstGeom>
        </p:spPr>
      </p:pic>
      <p:cxnSp>
        <p:nvCxnSpPr>
          <p:cNvPr id="32" name="Прямая соединительная линия 31"/>
          <p:cNvCxnSpPr/>
          <p:nvPr/>
        </p:nvCxnSpPr>
        <p:spPr>
          <a:xfrm>
            <a:off x="5540567" y="627015"/>
            <a:ext cx="0" cy="5939246"/>
          </a:xfrm>
          <a:prstGeom prst="line">
            <a:avLst/>
          </a:prstGeom>
          <a:ln w="666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03220" y="2605683"/>
            <a:ext cx="971876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94346" y="4564561"/>
            <a:ext cx="971876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819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СОБЛЮДАЙТЕ ПРАВИЛА ПОЛЬЗОВАНИЯ ГАЗОМ В БЫТУ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СОБЛЮДАЙТЕ ПРАВИЛА ПОЛЬЗОВАНИЯ ГАЗОМ В БЫТУ</dc:title>
  <dc:creator>Ханнанов Алмаз Фаритович</dc:creator>
  <cp:lastModifiedBy>Хабибуллин Рамиль Маратович</cp:lastModifiedBy>
  <cp:revision>6</cp:revision>
  <cp:lastPrinted>2022-01-15T07:14:58Z</cp:lastPrinted>
  <dcterms:created xsi:type="dcterms:W3CDTF">2022-01-15T06:57:15Z</dcterms:created>
  <dcterms:modified xsi:type="dcterms:W3CDTF">2022-01-15T07:45:33Z</dcterms:modified>
</cp:coreProperties>
</file>